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24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84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14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109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169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04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588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7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6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325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753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BD0C7-4B9E-40EC-AF7A-772860DB36A9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5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92000" cy="6751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7133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Anoth, Bash</dc:creator>
  <cp:lastModifiedBy>Anoth, Bash</cp:lastModifiedBy>
  <cp:revision>6</cp:revision>
  <dcterms:created xsi:type="dcterms:W3CDTF">2019-01-11T16:26:22Z</dcterms:created>
  <dcterms:modified xsi:type="dcterms:W3CDTF">2019-02-07T21:31:54Z</dcterms:modified>
</cp:coreProperties>
</file>